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6737-04F6-4C46-A654-592BBA20876E}" type="datetimeFigureOut">
              <a:rPr lang="en-GB" smtClean="0"/>
              <a:t>06/01/2012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C675-D5D9-42FC-899D-8BC1D992F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32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6737-04F6-4C46-A654-592BBA20876E}" type="datetimeFigureOut">
              <a:rPr lang="en-GB" smtClean="0"/>
              <a:t>06/01/2012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C675-D5D9-42FC-899D-8BC1D992F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9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6737-04F6-4C46-A654-592BBA20876E}" type="datetimeFigureOut">
              <a:rPr lang="en-GB" smtClean="0"/>
              <a:t>06/01/2012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C675-D5D9-42FC-899D-8BC1D992F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27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6737-04F6-4C46-A654-592BBA20876E}" type="datetimeFigureOut">
              <a:rPr lang="en-GB" smtClean="0"/>
              <a:t>06/01/2012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C675-D5D9-42FC-899D-8BC1D992F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80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6737-04F6-4C46-A654-592BBA20876E}" type="datetimeFigureOut">
              <a:rPr lang="en-GB" smtClean="0"/>
              <a:t>06/01/2012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C675-D5D9-42FC-899D-8BC1D992F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397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6737-04F6-4C46-A654-592BBA20876E}" type="datetimeFigureOut">
              <a:rPr lang="en-GB" smtClean="0"/>
              <a:t>06/01/2012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C675-D5D9-42FC-899D-8BC1D992F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96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6737-04F6-4C46-A654-592BBA20876E}" type="datetimeFigureOut">
              <a:rPr lang="en-GB" smtClean="0"/>
              <a:t>06/01/2012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C675-D5D9-42FC-899D-8BC1D992F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791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6737-04F6-4C46-A654-592BBA20876E}" type="datetimeFigureOut">
              <a:rPr lang="en-GB" smtClean="0"/>
              <a:t>06/01/2012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C675-D5D9-42FC-899D-8BC1D992F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0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6737-04F6-4C46-A654-592BBA20876E}" type="datetimeFigureOut">
              <a:rPr lang="en-GB" smtClean="0"/>
              <a:t>06/01/2012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C675-D5D9-42FC-899D-8BC1D992F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73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6737-04F6-4C46-A654-592BBA20876E}" type="datetimeFigureOut">
              <a:rPr lang="en-GB" smtClean="0"/>
              <a:t>06/01/2012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C675-D5D9-42FC-899D-8BC1D992F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93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6737-04F6-4C46-A654-592BBA20876E}" type="datetimeFigureOut">
              <a:rPr lang="en-GB" smtClean="0"/>
              <a:t>06/01/2012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C675-D5D9-42FC-899D-8BC1D992F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68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F6737-04F6-4C46-A654-592BBA20876E}" type="datetimeFigureOut">
              <a:rPr lang="en-GB" smtClean="0"/>
              <a:t>06/01/2012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1C675-D5D9-42FC-899D-8BC1D992F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10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Preparation for MEST1, Section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Under the five headings, make notes about the critical theories you will need to use …. AND which examples from the three platforms you will use.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25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Audience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Theory	/Concept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Example/discussion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8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Insitutional</a:t>
            </a:r>
            <a:r>
              <a:rPr lang="en-GB" dirty="0" smtClean="0"/>
              <a:t> Contexts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Theory	/Concept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smtClean="0"/>
              <a:t>Example/discussion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936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Representations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Theory	/Concept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smtClean="0"/>
              <a:t>Example/discussion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73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Codes and conventions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Theory	/Concept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smtClean="0"/>
              <a:t>Example/discussion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862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Features and Issues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Theory	/Concept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smtClean="0"/>
              <a:t>Example/discussion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537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54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Preparation for MEST1, Section 2</vt:lpstr>
      <vt:lpstr>Audience</vt:lpstr>
      <vt:lpstr>Insitutional Contexts</vt:lpstr>
      <vt:lpstr>Representations</vt:lpstr>
      <vt:lpstr>Codes and conventions</vt:lpstr>
      <vt:lpstr>Features and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for MEST1, Section 2</dc:title>
  <dc:creator>Gavin Henderson</dc:creator>
  <cp:lastModifiedBy>Gavin Henderson</cp:lastModifiedBy>
  <cp:revision>1</cp:revision>
  <dcterms:created xsi:type="dcterms:W3CDTF">2012-01-06T09:50:28Z</dcterms:created>
  <dcterms:modified xsi:type="dcterms:W3CDTF">2012-01-06T09:55:16Z</dcterms:modified>
</cp:coreProperties>
</file>